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\frac{d I_C}{dt}+ \frac{d I_R}{dt} + \frac{d I_L}{dt} =0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62" y="5933774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7074869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2" y="8215964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C \frac{d^2 V}{dt^2} + \frac{1}{R_L} \frac{d V}{dt}  + \frac{1}{L} V = 0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V(t)= V_o \cos(\omega t +\phi) \exp(-\beta t)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2" y="5933774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12" y="7074869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\beta=\frac{1}{2 R_L C_1}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5933774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\omega =\sqrt{\frac{1}{L_1 C_1}}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37" y="593377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I_C+ I_R + I_L =0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12" y="5933774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6550994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7" y="715868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I_C+ I_R + I_L =0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5933774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7017719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7" y="762541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